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3" r:id="rId3"/>
    <p:sldId id="274" r:id="rId4"/>
    <p:sldId id="267" r:id="rId5"/>
    <p:sldId id="275" r:id="rId6"/>
    <p:sldId id="276" r:id="rId7"/>
    <p:sldId id="256" r:id="rId8"/>
    <p:sldId id="257" r:id="rId9"/>
    <p:sldId id="258" r:id="rId10"/>
    <p:sldId id="271" r:id="rId11"/>
    <p:sldId id="268" r:id="rId12"/>
    <p:sldId id="261" r:id="rId13"/>
    <p:sldId id="259" r:id="rId14"/>
    <p:sldId id="272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98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25799-A572-444C-856C-4A89382B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0CD4E-7FA5-416E-AD7D-A2B9E53B3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04A55-2AC9-4DBF-A2E9-6D0BFA81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3247-CC95-42B5-96E1-7300C0A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C773C-D7AD-42A6-983C-5AEBA6D0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6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6B15-0B8A-4159-AA94-E6E9BA81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34BB7B-18D4-4F56-8327-40F4DF11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8612F-04FD-4392-8AF1-965C921B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5B9C9-9532-41BF-BBE2-DF5F2DB1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FAB95-67DF-4864-A828-1219FF36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B0A689-FA32-4353-94DB-A34AD39DA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B4597-AC10-4E5F-A6E0-9FC3083E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68412-8E8E-4F7C-8BCF-F134064C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80E43-7EA1-4BF5-AB06-1BC06A23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8A465-2BA2-465A-A360-8845B98F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0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FA49-2925-41C6-A949-42625F34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D66F-DA70-41DA-AF07-5184561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2A1CB-FF9F-44A8-AAB4-6702F277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FCC9F-DAF5-436C-9820-9BF9DFB3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1FBFD-AADE-4BC1-8089-7305FC7F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8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A358-1E37-427F-8EC6-5E887EB5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EA785-72EE-4A81-898D-D9AED044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E773A-7BB1-4B31-8B91-B72033DE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F6F81-0497-434C-9D46-CE4FFAEE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7A208-E267-45A3-AD88-6F805F88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12A42-6C54-4126-8150-0D372F83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04A61-2E83-43ED-B2A2-A7D07281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B536F-4144-4A1C-ACD2-D997E8079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6DDFB-258A-45B7-A63A-9DF5ACFD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47A3C0-2925-457F-979A-688ED1E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4ED6C-1EAB-4D26-BFEF-05235822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18C07-D3EF-4403-8740-5B989E04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74FA6-E1E7-4985-9E23-E0A0A4EF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5C86F-C711-4A36-A99B-DB2E6B69B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1FA75B-BC8E-4D7D-A29A-5C7A6979B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90CE63-1256-4822-89CB-0810945F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E7FFA-EA39-4594-BC57-A607B76A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9CDE47-3FD1-4423-8940-07CC1FA8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06A56F-3818-45D1-A103-1906DC38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1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ADC0-FC71-48D7-B9CD-CDE4CFD5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1B042-247F-4A48-AA2B-C920AB50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B49EDA-5C19-4035-9303-85ABA8C2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C9A900-7361-4A99-9C6F-656A1E27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2AD74D-85B2-4528-B502-5CE91CB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4E506D-48D6-493A-B228-4AC1AAF3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E7F9E-9505-4868-A44F-2F685794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1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675B5-0D79-4797-A8C8-2A453184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20302-BEE7-485A-BE58-66C99473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C5EFA0-54BA-4AF0-BD61-5F3B26377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517F1-DE7E-4F71-A502-EEFE3020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1E5A2-534F-43C0-98DB-C034EF60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DA1B2-C2EF-4352-9EBE-8516B721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4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18972-CD98-4172-B77E-45BB6388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512955-5361-48D6-95DE-E22750887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6A2B7E-70C8-4B6A-AF90-0419740B1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68AB36-C995-4599-896A-00AE559D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56002-4BC8-47E2-9669-E00F05E2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36D05-4568-4DC9-A38E-748D0E63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3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CD5881-1E0F-4BC6-8484-CD4B6FE3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6031C-2E2A-4758-B7D3-B2B67643F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ACBEA-4AEC-426C-A1FC-1FC6C0078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D9D56-CCE8-481B-AE1E-95F4E028B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F909E-2AA9-4391-8017-F539FEF23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8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74166" y="-220432"/>
            <a:ext cx="12583872" cy="7078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BF90C-DBDC-455B-AD46-220181B44ED0}"/>
              </a:ext>
            </a:extLst>
          </p:cNvPr>
          <p:cNvSpPr txBox="1"/>
          <p:nvPr/>
        </p:nvSpPr>
        <p:spPr>
          <a:xfrm>
            <a:off x="3469820" y="3752166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FOOD CLASSIFICATION &amp; RECOMMEND RECIPE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0B050-1B4D-43DD-840F-2E9BB6FD7FDA}"/>
              </a:ext>
            </a:extLst>
          </p:cNvPr>
          <p:cNvSpPr txBox="1"/>
          <p:nvPr/>
        </p:nvSpPr>
        <p:spPr>
          <a:xfrm>
            <a:off x="3724275" y="3105835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분류와 레시피 추천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6A80E-3D10-481D-9A89-5A9690F21C24}"/>
              </a:ext>
            </a:extLst>
          </p:cNvPr>
          <p:cNvSpPr txBox="1"/>
          <p:nvPr/>
        </p:nvSpPr>
        <p:spPr>
          <a:xfrm>
            <a:off x="7696200" y="5667363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 err="1"/>
              <a:t>이현창</a:t>
            </a:r>
            <a:r>
              <a:rPr lang="ko-KR" altLang="en-US" dirty="0"/>
              <a:t> </a:t>
            </a:r>
            <a:r>
              <a:rPr lang="ko-KR" altLang="en-US" dirty="0" err="1"/>
              <a:t>김신혁</a:t>
            </a:r>
            <a:r>
              <a:rPr lang="ko-KR" altLang="en-US" dirty="0"/>
              <a:t> </a:t>
            </a:r>
            <a:r>
              <a:rPr lang="ko-KR" altLang="en-US" dirty="0" err="1"/>
              <a:t>김호경</a:t>
            </a:r>
            <a:r>
              <a:rPr lang="ko-KR" altLang="en-US" dirty="0"/>
              <a:t> 김동훈 윤지혜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2CC297-55CB-4668-B711-D4D82AAE7765}"/>
              </a:ext>
            </a:extLst>
          </p:cNvPr>
          <p:cNvCxnSpPr>
            <a:cxnSpLocks/>
          </p:cNvCxnSpPr>
          <p:nvPr/>
        </p:nvCxnSpPr>
        <p:spPr>
          <a:xfrm>
            <a:off x="3469820" y="3752166"/>
            <a:ext cx="517888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34AFE2-9FB5-41E9-BFF2-3BB7AD27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62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348C3F-7FC7-4EE3-AC45-5B767462F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948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F6FFA5C-CFF5-4851-AB82-498FF590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9" t="40731" r="45364" b="52729"/>
          <a:stretch/>
        </p:blipFill>
        <p:spPr>
          <a:xfrm>
            <a:off x="2700469" y="2680593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7" y="360045"/>
                  <a:pt x="1644739" y="364388"/>
                  <a:pt x="1635824" y="373075"/>
                </a:cubicBezTo>
                <a:cubicBezTo>
                  <a:pt x="1626908" y="381762"/>
                  <a:pt x="1622450" y="393421"/>
                  <a:pt x="1622450" y="408051"/>
                </a:cubicBezTo>
                <a:lnTo>
                  <a:pt x="1622450" y="416280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8" y="451942"/>
                  <a:pt x="1656969" y="455371"/>
                  <a:pt x="1673886" y="455371"/>
                </a:cubicBezTo>
                <a:cubicBezTo>
                  <a:pt x="1709090" y="455371"/>
                  <a:pt x="1735150" y="446913"/>
                  <a:pt x="1752066" y="429996"/>
                </a:cubicBezTo>
                <a:cubicBezTo>
                  <a:pt x="1759839" y="422224"/>
                  <a:pt x="1764411" y="413880"/>
                  <a:pt x="1765782" y="404965"/>
                </a:cubicBezTo>
                <a:cubicBezTo>
                  <a:pt x="1767154" y="396050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3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6"/>
                </a:cubicBezTo>
                <a:cubicBezTo>
                  <a:pt x="3303498" y="411937"/>
                  <a:pt x="3309785" y="422224"/>
                  <a:pt x="3317786" y="429996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7" y="450799"/>
                  <a:pt x="3417570" y="447141"/>
                </a:cubicBezTo>
                <a:cubicBezTo>
                  <a:pt x="3428543" y="443484"/>
                  <a:pt x="3438030" y="437769"/>
                  <a:pt x="3446031" y="429996"/>
                </a:cubicBezTo>
                <a:cubicBezTo>
                  <a:pt x="3454032" y="422224"/>
                  <a:pt x="3460318" y="411937"/>
                  <a:pt x="3464890" y="399136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2" y="234543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3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6"/>
                </a:cubicBezTo>
                <a:cubicBezTo>
                  <a:pt x="2884399" y="411937"/>
                  <a:pt x="2890685" y="422224"/>
                  <a:pt x="2898686" y="429996"/>
                </a:cubicBezTo>
                <a:cubicBezTo>
                  <a:pt x="2906687" y="437769"/>
                  <a:pt x="2916175" y="443484"/>
                  <a:pt x="2927146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0" y="429996"/>
                </a:cubicBezTo>
                <a:cubicBezTo>
                  <a:pt x="3034931" y="422224"/>
                  <a:pt x="3041218" y="411937"/>
                  <a:pt x="3045791" y="399136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3" y="234543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4" y="211912"/>
                </a:moveTo>
                <a:cubicBezTo>
                  <a:pt x="563652" y="211912"/>
                  <a:pt x="541820" y="219456"/>
                  <a:pt x="525590" y="234543"/>
                </a:cubicBezTo>
                <a:cubicBezTo>
                  <a:pt x="509359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6"/>
                </a:cubicBezTo>
                <a:cubicBezTo>
                  <a:pt x="512674" y="411937"/>
                  <a:pt x="518960" y="422224"/>
                  <a:pt x="526961" y="429996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4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6"/>
                </a:cubicBezTo>
                <a:cubicBezTo>
                  <a:pt x="663207" y="422224"/>
                  <a:pt x="669493" y="411937"/>
                  <a:pt x="674065" y="399136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8" y="234543"/>
                </a:cubicBezTo>
                <a:cubicBezTo>
                  <a:pt x="640347" y="219456"/>
                  <a:pt x="618515" y="211912"/>
                  <a:pt x="591084" y="211912"/>
                </a:cubicBezTo>
                <a:close/>
                <a:moveTo>
                  <a:pt x="3789350" y="210540"/>
                </a:moveTo>
                <a:cubicBezTo>
                  <a:pt x="3761918" y="210540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3" y="447485"/>
                </a:cubicBezTo>
                <a:cubicBezTo>
                  <a:pt x="3835184" y="442684"/>
                  <a:pt x="3844557" y="436055"/>
                  <a:pt x="3852100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0" y="374904"/>
                  <a:pt x="3875760" y="362102"/>
                </a:cubicBezTo>
                <a:lnTo>
                  <a:pt x="3875760" y="285293"/>
                </a:lnTo>
                <a:cubicBezTo>
                  <a:pt x="3875760" y="276606"/>
                  <a:pt x="3874046" y="267805"/>
                  <a:pt x="3870617" y="258890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8"/>
                </a:cubicBezTo>
                <a:cubicBezTo>
                  <a:pt x="3817353" y="212826"/>
                  <a:pt x="3804437" y="210540"/>
                  <a:pt x="3789350" y="210540"/>
                </a:cubicBezTo>
                <a:close/>
                <a:moveTo>
                  <a:pt x="1308811" y="207797"/>
                </a:moveTo>
                <a:cubicBezTo>
                  <a:pt x="1280008" y="207797"/>
                  <a:pt x="1258405" y="215341"/>
                  <a:pt x="1244003" y="230429"/>
                </a:cubicBezTo>
                <a:cubicBezTo>
                  <a:pt x="1229601" y="245516"/>
                  <a:pt x="1222401" y="263804"/>
                  <a:pt x="1222401" y="285293"/>
                </a:cubicBezTo>
                <a:lnTo>
                  <a:pt x="1222401" y="299694"/>
                </a:lnTo>
                <a:lnTo>
                  <a:pt x="1392479" y="299694"/>
                </a:lnTo>
                <a:lnTo>
                  <a:pt x="1392479" y="283235"/>
                </a:lnTo>
                <a:cubicBezTo>
                  <a:pt x="1392479" y="273177"/>
                  <a:pt x="1390993" y="263576"/>
                  <a:pt x="1388021" y="254432"/>
                </a:cubicBezTo>
                <a:cubicBezTo>
                  <a:pt x="1385050" y="245288"/>
                  <a:pt x="1380135" y="237287"/>
                  <a:pt x="1373277" y="230429"/>
                </a:cubicBezTo>
                <a:cubicBezTo>
                  <a:pt x="1366419" y="223571"/>
                  <a:pt x="1357732" y="218084"/>
                  <a:pt x="1347216" y="213969"/>
                </a:cubicBezTo>
                <a:cubicBezTo>
                  <a:pt x="1336701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6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3"/>
                  <a:pt x="3558845" y="282092"/>
                  <a:pt x="3558845" y="309981"/>
                </a:cubicBezTo>
                <a:lnTo>
                  <a:pt x="3558845" y="354558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60" y="428282"/>
                </a:cubicBezTo>
                <a:cubicBezTo>
                  <a:pt x="3209201" y="406565"/>
                  <a:pt x="3204972" y="381990"/>
                  <a:pt x="3204972" y="354558"/>
                </a:cubicBezTo>
                <a:lnTo>
                  <a:pt x="3204972" y="309981"/>
                </a:lnTo>
                <a:cubicBezTo>
                  <a:pt x="3204972" y="282092"/>
                  <a:pt x="3209201" y="257403"/>
                  <a:pt x="3217660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6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7" y="140360"/>
                  <a:pt x="3035503" y="148133"/>
                </a:cubicBezTo>
                <a:cubicBezTo>
                  <a:pt x="3057449" y="155905"/>
                  <a:pt x="3076080" y="167106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3"/>
                  <a:pt x="3139745" y="282092"/>
                  <a:pt x="3139745" y="309981"/>
                </a:cubicBezTo>
                <a:lnTo>
                  <a:pt x="3139745" y="354558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7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7" y="449999"/>
                  <a:pt x="2798559" y="428282"/>
                </a:cubicBezTo>
                <a:cubicBezTo>
                  <a:pt x="2790102" y="406565"/>
                  <a:pt x="2785872" y="381990"/>
                  <a:pt x="2785872" y="354558"/>
                </a:cubicBezTo>
                <a:lnTo>
                  <a:pt x="2785872" y="309981"/>
                </a:lnTo>
                <a:cubicBezTo>
                  <a:pt x="2785872" y="282092"/>
                  <a:pt x="2790102" y="257403"/>
                  <a:pt x="2798559" y="235915"/>
                </a:cubicBezTo>
                <a:cubicBezTo>
                  <a:pt x="2807017" y="214427"/>
                  <a:pt x="2818905" y="196367"/>
                  <a:pt x="2834221" y="181737"/>
                </a:cubicBezTo>
                <a:cubicBezTo>
                  <a:pt x="2849537" y="167106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9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79"/>
                </a:lnTo>
                <a:lnTo>
                  <a:pt x="2188540" y="522579"/>
                </a:lnTo>
                <a:lnTo>
                  <a:pt x="2188540" y="294894"/>
                </a:lnTo>
                <a:cubicBezTo>
                  <a:pt x="2188540" y="239573"/>
                  <a:pt x="2164538" y="211912"/>
                  <a:pt x="2116531" y="211912"/>
                </a:cubicBezTo>
                <a:cubicBezTo>
                  <a:pt x="2109673" y="211912"/>
                  <a:pt x="2101559" y="212941"/>
                  <a:pt x="2092185" y="214998"/>
                </a:cubicBezTo>
                <a:cubicBezTo>
                  <a:pt x="2082813" y="217056"/>
                  <a:pt x="2073897" y="221170"/>
                  <a:pt x="2065439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4" y="265176"/>
                  <a:pt x="2034921" y="280263"/>
                  <a:pt x="2034921" y="299009"/>
                </a:cubicBezTo>
                <a:lnTo>
                  <a:pt x="2034921" y="522579"/>
                </a:lnTo>
                <a:lnTo>
                  <a:pt x="1948510" y="522579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6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8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5" y="158077"/>
                  <a:pt x="1810702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79"/>
                </a:lnTo>
                <a:lnTo>
                  <a:pt x="1776070" y="522579"/>
                </a:lnTo>
                <a:lnTo>
                  <a:pt x="1774698" y="475945"/>
                </a:lnTo>
                <a:cubicBezTo>
                  <a:pt x="1771040" y="484175"/>
                  <a:pt x="1765211" y="491604"/>
                  <a:pt x="1757210" y="498234"/>
                </a:cubicBezTo>
                <a:cubicBezTo>
                  <a:pt x="1749209" y="504863"/>
                  <a:pt x="1740180" y="510349"/>
                  <a:pt x="1730121" y="514693"/>
                </a:cubicBezTo>
                <a:cubicBezTo>
                  <a:pt x="1720063" y="519036"/>
                  <a:pt x="1709548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7" y="528066"/>
                  <a:pt x="1594790" y="518808"/>
                  <a:pt x="1572387" y="500291"/>
                </a:cubicBezTo>
                <a:cubicBezTo>
                  <a:pt x="1549984" y="481775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5" y="357645"/>
                </a:cubicBezTo>
                <a:cubicBezTo>
                  <a:pt x="1550784" y="344614"/>
                  <a:pt x="1558785" y="333299"/>
                  <a:pt x="1569987" y="323697"/>
                </a:cubicBezTo>
                <a:cubicBezTo>
                  <a:pt x="1581189" y="314096"/>
                  <a:pt x="1595933" y="306552"/>
                  <a:pt x="1614221" y="301066"/>
                </a:cubicBezTo>
                <a:cubicBezTo>
                  <a:pt x="1632509" y="295580"/>
                  <a:pt x="1654912" y="292836"/>
                  <a:pt x="1681429" y="292836"/>
                </a:cubicBezTo>
                <a:lnTo>
                  <a:pt x="1767840" y="292836"/>
                </a:lnTo>
                <a:lnTo>
                  <a:pt x="1767840" y="278435"/>
                </a:lnTo>
                <a:cubicBezTo>
                  <a:pt x="1767840" y="255118"/>
                  <a:pt x="1762468" y="238316"/>
                  <a:pt x="1751724" y="228028"/>
                </a:cubicBezTo>
                <a:cubicBezTo>
                  <a:pt x="1740979" y="217741"/>
                  <a:pt x="1723949" y="212598"/>
                  <a:pt x="1700632" y="212598"/>
                </a:cubicBezTo>
                <a:cubicBezTo>
                  <a:pt x="1661313" y="212598"/>
                  <a:pt x="1625651" y="225171"/>
                  <a:pt x="1593647" y="250317"/>
                </a:cubicBezTo>
                <a:lnTo>
                  <a:pt x="1551127" y="187223"/>
                </a:lnTo>
                <a:cubicBezTo>
                  <a:pt x="1570330" y="173964"/>
                  <a:pt x="1592047" y="162192"/>
                  <a:pt x="1616278" y="151905"/>
                </a:cubicBezTo>
                <a:cubicBezTo>
                  <a:pt x="1640510" y="141618"/>
                  <a:pt x="1668856" y="136474"/>
                  <a:pt x="1701318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7" y="139903"/>
                  <a:pt x="1376363" y="146761"/>
                </a:cubicBezTo>
                <a:cubicBezTo>
                  <a:pt x="1396708" y="153619"/>
                  <a:pt x="1414196" y="164020"/>
                  <a:pt x="1428826" y="177965"/>
                </a:cubicBezTo>
                <a:cubicBezTo>
                  <a:pt x="1443457" y="191910"/>
                  <a:pt x="1454886" y="209283"/>
                  <a:pt x="1463116" y="230086"/>
                </a:cubicBezTo>
                <a:cubicBezTo>
                  <a:pt x="1471346" y="250888"/>
                  <a:pt x="1475461" y="275006"/>
                  <a:pt x="1475461" y="302438"/>
                </a:cubicBezTo>
                <a:lnTo>
                  <a:pt x="1475461" y="364845"/>
                </a:lnTo>
                <a:lnTo>
                  <a:pt x="1222401" y="364845"/>
                </a:lnTo>
                <a:cubicBezTo>
                  <a:pt x="1222401" y="395021"/>
                  <a:pt x="1230402" y="417766"/>
                  <a:pt x="1246403" y="433083"/>
                </a:cubicBezTo>
                <a:cubicBezTo>
                  <a:pt x="1262406" y="448399"/>
                  <a:pt x="1285494" y="456057"/>
                  <a:pt x="1315669" y="456057"/>
                </a:cubicBezTo>
                <a:cubicBezTo>
                  <a:pt x="1338072" y="456057"/>
                  <a:pt x="1357960" y="453657"/>
                  <a:pt x="1375334" y="448856"/>
                </a:cubicBezTo>
                <a:cubicBezTo>
                  <a:pt x="1392708" y="444055"/>
                  <a:pt x="1410996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6" y="524408"/>
                  <a:pt x="1346531" y="528066"/>
                  <a:pt x="1310869" y="528066"/>
                </a:cubicBezTo>
                <a:cubicBezTo>
                  <a:pt x="1288923" y="528066"/>
                  <a:pt x="1267664" y="525208"/>
                  <a:pt x="1247089" y="519494"/>
                </a:cubicBezTo>
                <a:cubicBezTo>
                  <a:pt x="1226516" y="513779"/>
                  <a:pt x="1208113" y="504177"/>
                  <a:pt x="1191883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6" y="211341"/>
                  <a:pt x="1172566" y="193053"/>
                  <a:pt x="1188111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2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4" y="137160"/>
                  <a:pt x="1071905" y="138531"/>
                </a:cubicBezTo>
                <a:cubicBezTo>
                  <a:pt x="1081507" y="139903"/>
                  <a:pt x="1089736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8"/>
                  <a:pt x="1051332" y="216027"/>
                </a:cubicBezTo>
                <a:cubicBezTo>
                  <a:pt x="1044016" y="214655"/>
                  <a:pt x="1034872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4"/>
                  <a:pt x="950405" y="254089"/>
                  <a:pt x="946061" y="264376"/>
                </a:cubicBezTo>
                <a:cubicBezTo>
                  <a:pt x="941718" y="274663"/>
                  <a:pt x="939546" y="285978"/>
                  <a:pt x="939546" y="298323"/>
                </a:cubicBezTo>
                <a:lnTo>
                  <a:pt x="939546" y="522579"/>
                </a:lnTo>
                <a:lnTo>
                  <a:pt x="853135" y="522579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9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4" y="136474"/>
                </a:moveTo>
                <a:cubicBezTo>
                  <a:pt x="617601" y="136474"/>
                  <a:pt x="641833" y="140360"/>
                  <a:pt x="663778" y="148133"/>
                </a:cubicBezTo>
                <a:cubicBezTo>
                  <a:pt x="685724" y="155905"/>
                  <a:pt x="704355" y="167106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3"/>
                  <a:pt x="768020" y="282092"/>
                  <a:pt x="768020" y="309981"/>
                </a:cubicBezTo>
                <a:lnTo>
                  <a:pt x="768020" y="354558"/>
                </a:lnTo>
                <a:cubicBezTo>
                  <a:pt x="768020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8" y="516407"/>
                </a:cubicBezTo>
                <a:cubicBezTo>
                  <a:pt x="641833" y="524180"/>
                  <a:pt x="617601" y="528066"/>
                  <a:pt x="591084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3" y="449999"/>
                  <a:pt x="426834" y="428282"/>
                </a:cubicBezTo>
                <a:cubicBezTo>
                  <a:pt x="418376" y="406565"/>
                  <a:pt x="414147" y="381990"/>
                  <a:pt x="414147" y="354558"/>
                </a:cubicBezTo>
                <a:lnTo>
                  <a:pt x="414147" y="309981"/>
                </a:lnTo>
                <a:cubicBezTo>
                  <a:pt x="414147" y="282092"/>
                  <a:pt x="418376" y="257403"/>
                  <a:pt x="426834" y="235915"/>
                </a:cubicBezTo>
                <a:cubicBezTo>
                  <a:pt x="435293" y="214427"/>
                  <a:pt x="447180" y="196367"/>
                  <a:pt x="462496" y="181737"/>
                </a:cubicBezTo>
                <a:cubicBezTo>
                  <a:pt x="477812" y="167106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4" y="136474"/>
                </a:cubicBezTo>
                <a:close/>
                <a:moveTo>
                  <a:pt x="0" y="28118"/>
                </a:moveTo>
                <a:lnTo>
                  <a:pt x="87783" y="28118"/>
                </a:lnTo>
                <a:lnTo>
                  <a:pt x="87783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79"/>
                </a:lnTo>
                <a:lnTo>
                  <a:pt x="283236" y="522579"/>
                </a:lnTo>
                <a:lnTo>
                  <a:pt x="133731" y="309981"/>
                </a:lnTo>
                <a:lnTo>
                  <a:pt x="87783" y="360045"/>
                </a:lnTo>
                <a:lnTo>
                  <a:pt x="87783" y="522579"/>
                </a:lnTo>
                <a:lnTo>
                  <a:pt x="0" y="522579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79"/>
                </a:lnTo>
                <a:lnTo>
                  <a:pt x="3879189" y="522579"/>
                </a:lnTo>
                <a:lnTo>
                  <a:pt x="3879189" y="478003"/>
                </a:lnTo>
                <a:lnTo>
                  <a:pt x="3877132" y="478003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3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7"/>
                </a:cubicBezTo>
                <a:cubicBezTo>
                  <a:pt x="3641788" y="211112"/>
                  <a:pt x="3651961" y="193967"/>
                  <a:pt x="3665220" y="180023"/>
                </a:cubicBezTo>
                <a:cubicBezTo>
                  <a:pt x="3678479" y="166078"/>
                  <a:pt x="3694366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5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60" y="168364"/>
                  <a:pt x="3871646" y="172821"/>
                  <a:pt x="3874389" y="176936"/>
                </a:cubicBezTo>
                <a:close/>
                <a:moveTo>
                  <a:pt x="2687194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79"/>
                </a:lnTo>
                <a:lnTo>
                  <a:pt x="2563749" y="522579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465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김밥 이미지 검색결과">
            <a:extLst>
              <a:ext uri="{FF2B5EF4-FFF2-40B4-BE49-F238E27FC236}">
                <a16:creationId xmlns:a16="http://schemas.microsoft.com/office/drawing/2014/main" id="{1F3EB9D5-9F4C-43B2-9ED1-3CB2E0F3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207" y="951469"/>
            <a:ext cx="7258050" cy="46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3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B3480C-C071-42D4-B67B-4E61F386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27" y="1327856"/>
            <a:ext cx="5304615" cy="5414030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7820763A-A7EF-4021-8AB3-C4C23091254B}"/>
              </a:ext>
            </a:extLst>
          </p:cNvPr>
          <p:cNvSpPr/>
          <p:nvPr/>
        </p:nvSpPr>
        <p:spPr>
          <a:xfrm>
            <a:off x="4927600" y="749300"/>
            <a:ext cx="2832100" cy="1866900"/>
          </a:xfrm>
          <a:prstGeom prst="wedgeEllipseCallout">
            <a:avLst>
              <a:gd name="adj1" fmla="val -43703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4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E0FC9-4FBC-457F-8D7E-39269E6E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39D700-53FE-4482-951B-262B3F7F3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0012" y1="25502" x2="50012" y2="25502"/>
                        <a14:backgroundMark x1="33226" y1="53179" x2="33226" y2="53179"/>
                        <a14:backgroundMark x1="64930" y1="50837" x2="64930" y2="50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038" y="2751137"/>
            <a:ext cx="6315847" cy="4351338"/>
          </a:xfrm>
        </p:spPr>
      </p:pic>
    </p:spTree>
    <p:extLst>
      <p:ext uri="{BB962C8B-B14F-4D97-AF65-F5344CB8AC3E}">
        <p14:creationId xmlns:p14="http://schemas.microsoft.com/office/powerpoint/2010/main" val="33615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E69CC-585E-44EE-A57B-70911A2EB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08D8B9-F3AD-45A3-AC70-B8FC70F91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6143C8-5C0F-4021-AE17-A328CC01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0" y="-1016397"/>
            <a:ext cx="16954500" cy="8229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6913C-3280-49D1-86F4-6FDDA9BD12CF}"/>
              </a:ext>
            </a:extLst>
          </p:cNvPr>
          <p:cNvSpPr txBox="1"/>
          <p:nvPr/>
        </p:nvSpPr>
        <p:spPr>
          <a:xfrm>
            <a:off x="631370" y="930729"/>
            <a:ext cx="247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CONTENTS</a:t>
            </a:r>
          </a:p>
          <a:p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0BD53B-DCAC-4CCF-8C29-A5534D96EF3C}"/>
              </a:ext>
            </a:extLst>
          </p:cNvPr>
          <p:cNvCxnSpPr>
            <a:stCxn id="6" idx="1"/>
          </p:cNvCxnSpPr>
          <p:nvPr/>
        </p:nvCxnSpPr>
        <p:spPr>
          <a:xfrm flipV="1">
            <a:off x="631370" y="1248229"/>
            <a:ext cx="2097316" cy="566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CA6787-DB84-4CEF-9209-F602C019DE17}"/>
              </a:ext>
            </a:extLst>
          </p:cNvPr>
          <p:cNvSpPr txBox="1"/>
          <p:nvPr/>
        </p:nvSpPr>
        <p:spPr>
          <a:xfrm>
            <a:off x="6096000" y="930729"/>
            <a:ext cx="51244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2D9CA6-788D-48CB-AFDE-C4DD6844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57591AB-FD36-4888-B64C-E90A9C9E909E}"/>
              </a:ext>
            </a:extLst>
          </p:cNvPr>
          <p:cNvSpPr/>
          <p:nvPr/>
        </p:nvSpPr>
        <p:spPr>
          <a:xfrm>
            <a:off x="8115300" y="-1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4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3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35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0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blipFill>
            <a:blip r:embed="rId4">
              <a:lum bright="70000" contrast="-70000"/>
            </a:blip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A2F0E-06CB-4887-BB71-14E1067EC55B}"/>
              </a:ext>
            </a:extLst>
          </p:cNvPr>
          <p:cNvSpPr txBox="1"/>
          <p:nvPr/>
        </p:nvSpPr>
        <p:spPr>
          <a:xfrm>
            <a:off x="5994400" y="19177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93E235-E5AC-4302-A47C-1DD1D52FA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569DEE-2867-4E05-BC9F-551DB3728DCA}"/>
              </a:ext>
            </a:extLst>
          </p:cNvPr>
          <p:cNvSpPr/>
          <p:nvPr/>
        </p:nvSpPr>
        <p:spPr>
          <a:xfrm>
            <a:off x="-9178268" y="2463046"/>
            <a:ext cx="4933950" cy="819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이현창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김호경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김신혁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윤지혜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E1D902-1F9D-4DB2-BF9A-53B79F4F04E5}"/>
              </a:ext>
            </a:extLst>
          </p:cNvPr>
          <p:cNvGrpSpPr/>
          <p:nvPr/>
        </p:nvGrpSpPr>
        <p:grpSpPr>
          <a:xfrm>
            <a:off x="-9458472" y="-333134"/>
            <a:ext cx="5656638" cy="1274445"/>
            <a:chOff x="5876778" y="4581766"/>
            <a:chExt cx="5656638" cy="12744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80499-0C8F-4029-A024-49ECFB22A626}"/>
                </a:ext>
              </a:extLst>
            </p:cNvPr>
            <p:cNvSpPr/>
            <p:nvPr/>
          </p:nvSpPr>
          <p:spPr>
            <a:xfrm>
              <a:off x="6039056" y="4989443"/>
              <a:ext cx="5494360" cy="831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1668A6-289C-41FD-81FC-B8C3ABE6AEB2}"/>
                </a:ext>
              </a:extLst>
            </p:cNvPr>
            <p:cNvSpPr/>
            <p:nvPr/>
          </p:nvSpPr>
          <p:spPr>
            <a:xfrm>
              <a:off x="5876778" y="5024856"/>
              <a:ext cx="5494359" cy="8313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  목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7EF5883-235B-49C5-A60A-5905F0DF3E28}"/>
                </a:ext>
              </a:extLst>
            </p:cNvPr>
            <p:cNvSpPr/>
            <p:nvPr/>
          </p:nvSpPr>
          <p:spPr>
            <a:xfrm>
              <a:off x="5876778" y="4581766"/>
              <a:ext cx="5494360" cy="4510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무슨 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1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159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50</Words>
  <Application>Microsoft Office PowerPoint</Application>
  <PresentationFormat>와이드스크린</PresentationFormat>
  <Paragraphs>30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 Bold</vt:lpstr>
      <vt:lpstr>나눔스퀘어 ExtraBold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ICT01_23</dc:creator>
  <cp:lastModifiedBy>ICT01_23</cp:lastModifiedBy>
  <cp:revision>25</cp:revision>
  <dcterms:created xsi:type="dcterms:W3CDTF">2020-02-12T04:44:09Z</dcterms:created>
  <dcterms:modified xsi:type="dcterms:W3CDTF">2020-02-16T09:05:27Z</dcterms:modified>
</cp:coreProperties>
</file>